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92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55" r:id="rId38"/>
    <p:sldId id="356" r:id="rId39"/>
    <p:sldId id="357" r:id="rId40"/>
    <p:sldId id="358" r:id="rId41"/>
    <p:sldId id="359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28e33f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28e33f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d528e33f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1d528e33f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d528e33f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d528e33f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d528e33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d528e33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d528e33f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d528e33f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d528e33f8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1d528e33f8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d528e33f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d528e33f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1d528e33f8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1d528e33f8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d528e33f8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d528e33f8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d528e33f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d528e33f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d528e33f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d528e33f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d528e33f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d528e33f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d528e33f8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d528e33f8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d528e33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d528e33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d528e33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1d528e33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d528e33f8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d528e33f8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528e33f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528e33f8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528e33f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528e33f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d528e33f8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d528e33f8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d528e33f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d528e33f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d528e33f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d528e33f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d528e33f8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d528e33f8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d528e33f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d528e33f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528e33f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528e33f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528e33f8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528e33f8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528e33f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528e33f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528e33f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528e33f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528e33f8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528e33f8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528e33f8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528e33f8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528e33f8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528e33f8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1d528e33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1d528e33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1d528e33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1d528e33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1d528e33f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1d528e33f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d528e33f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d528e33f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1d528e33f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1d528e33f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1d528e33f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1d528e33f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d528e33f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d528e33f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d528e33f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d528e33f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d528e33f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d528e33f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d528e33f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d528e33f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d528e33f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1d528e33f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8</a:t>
            </a: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23" y="0"/>
            <a:ext cx="88371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8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8"/>
          <p:cNvSpPr/>
          <p:nvPr/>
        </p:nvSpPr>
        <p:spPr>
          <a:xfrm>
            <a:off x="0" y="1790600"/>
            <a:ext cx="10272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4" name="Google Shape;544;p58"/>
          <p:cNvSpPr/>
          <p:nvPr/>
        </p:nvSpPr>
        <p:spPr>
          <a:xfrm>
            <a:off x="0" y="3253700"/>
            <a:ext cx="10272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45" name="Google Shape;545;p58"/>
          <p:cNvSpPr/>
          <p:nvPr/>
        </p:nvSpPr>
        <p:spPr>
          <a:xfrm>
            <a:off x="0" y="454475"/>
            <a:ext cx="1027200" cy="13362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Google Shape;5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9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55" name="Google Shape;555;p5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6" name="Google Shape;556;p59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6" name="Google Shape;566;p6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67" name="Google Shape;567;p6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"/>
            <a:ext cx="9144003" cy="51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1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6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77" name="Google Shape;577;p6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8" name="Google Shape;578;p6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16" y="0"/>
            <a:ext cx="87345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2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62"/>
          <p:cNvSpPr/>
          <p:nvPr/>
        </p:nvSpPr>
        <p:spPr>
          <a:xfrm>
            <a:off x="204725" y="1956825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8" name="Google Shape;588;p62"/>
          <p:cNvSpPr/>
          <p:nvPr/>
        </p:nvSpPr>
        <p:spPr>
          <a:xfrm>
            <a:off x="204725" y="3213275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89" name="Google Shape;589;p62"/>
          <p:cNvSpPr/>
          <p:nvPr/>
        </p:nvSpPr>
        <p:spPr>
          <a:xfrm>
            <a:off x="204725" y="472650"/>
            <a:ext cx="927000" cy="1484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6" name="Google Shape;5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57"/>
            <a:ext cx="9144003" cy="509438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3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99" name="Google Shape;599;p6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0" name="Google Shape;600;p6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7" name="Google Shape;6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24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4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10" name="Google Shape;610;p6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11" name="Google Shape;611;p6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5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1" name="Google Shape;621;p6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2" name="Google Shape;622;p6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9" name="Google Shape;6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10"/>
            <a:ext cx="9144003" cy="48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6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2" name="Google Shape;632;p6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33" name="Google Shape;633;p66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7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43" name="Google Shape;643;p6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4" name="Google Shape;644;p67"/>
          <p:cNvSpPr/>
          <p:nvPr/>
        </p:nvSpPr>
        <p:spPr>
          <a:xfrm>
            <a:off x="0" y="472650"/>
            <a:ext cx="927000" cy="1317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0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6" name="Google Shape;456;p5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57" name="Google Shape;457;p5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1" name="Google Shape;6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8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4" name="Google Shape;654;p6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55" name="Google Shape;655;p6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" y="0"/>
            <a:ext cx="90575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/>
          <p:nvPr/>
        </p:nvSpPr>
        <p:spPr>
          <a:xfrm>
            <a:off x="4901650" y="218150"/>
            <a:ext cx="216900" cy="4881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65" name="Google Shape;665;p6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6" name="Google Shape;666;p69"/>
          <p:cNvSpPr/>
          <p:nvPr/>
        </p:nvSpPr>
        <p:spPr>
          <a:xfrm>
            <a:off x="0" y="481750"/>
            <a:ext cx="927000" cy="1308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70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76" name="Google Shape;676;p70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77" name="Google Shape;677;p70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86"/>
            <a:ext cx="9144003" cy="491133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7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87" name="Google Shape;687;p7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88" name="Google Shape;688;p7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00"/>
            <a:ext cx="9144003" cy="4978302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2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7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98" name="Google Shape;698;p7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99" name="Google Shape;699;p7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3"/>
          <p:cNvSpPr/>
          <p:nvPr/>
        </p:nvSpPr>
        <p:spPr>
          <a:xfrm>
            <a:off x="4901650" y="236325"/>
            <a:ext cx="216900" cy="489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09" name="Google Shape;709;p7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10" name="Google Shape;710;p73"/>
          <p:cNvSpPr/>
          <p:nvPr/>
        </p:nvSpPr>
        <p:spPr>
          <a:xfrm>
            <a:off x="0" y="481750"/>
            <a:ext cx="927000" cy="1308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7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20" name="Google Shape;720;p7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21" name="Google Shape;721;p7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7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31" name="Google Shape;731;p7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32" name="Google Shape;732;p7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9" name="Google Shape;7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6"/>
          <p:cNvSpPr/>
          <p:nvPr/>
        </p:nvSpPr>
        <p:spPr>
          <a:xfrm>
            <a:off x="4901650" y="218150"/>
            <a:ext cx="216900" cy="487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42" name="Google Shape;742;p7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43" name="Google Shape;743;p76"/>
          <p:cNvSpPr/>
          <p:nvPr/>
        </p:nvSpPr>
        <p:spPr>
          <a:xfrm>
            <a:off x="0" y="490825"/>
            <a:ext cx="927000" cy="1299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7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53" name="Google Shape;753;p7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54" name="Google Shape;754;p7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67" name="Google Shape;467;p5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8" name="Google Shape;468;p51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4" name="Google Shape;764;p78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65" name="Google Shape;765;p78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209050"/>
            <a:ext cx="216900" cy="486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75" name="Google Shape;775;p79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6" name="Google Shape;776;p79"/>
          <p:cNvSpPr/>
          <p:nvPr/>
        </p:nvSpPr>
        <p:spPr>
          <a:xfrm>
            <a:off x="0" y="481750"/>
            <a:ext cx="927000" cy="1308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35" y="0"/>
            <a:ext cx="87273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227225"/>
            <a:ext cx="216900" cy="487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154525" y="1956875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86" name="Google Shape;786;p80"/>
          <p:cNvSpPr/>
          <p:nvPr/>
        </p:nvSpPr>
        <p:spPr>
          <a:xfrm>
            <a:off x="154525" y="3369575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87" name="Google Shape;787;p80"/>
          <p:cNvSpPr/>
          <p:nvPr/>
        </p:nvSpPr>
        <p:spPr>
          <a:xfrm>
            <a:off x="154525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2272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97" name="Google Shape;797;p81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98" name="Google Shape;798;p81"/>
          <p:cNvSpPr/>
          <p:nvPr/>
        </p:nvSpPr>
        <p:spPr>
          <a:xfrm>
            <a:off x="0" y="481750"/>
            <a:ext cx="927000" cy="1308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0" y="0"/>
            <a:ext cx="89421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218150"/>
            <a:ext cx="216900" cy="4881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08" name="Google Shape;808;p8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09" name="Google Shape;809;p82"/>
          <p:cNvSpPr/>
          <p:nvPr/>
        </p:nvSpPr>
        <p:spPr>
          <a:xfrm>
            <a:off x="0" y="4676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19" name="Google Shape;819;p8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20" name="Google Shape;820;p8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0" y="0"/>
            <a:ext cx="89421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30" name="Google Shape;830;p8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31" name="Google Shape;831;p84"/>
          <p:cNvSpPr/>
          <p:nvPr/>
        </p:nvSpPr>
        <p:spPr>
          <a:xfrm>
            <a:off x="0" y="463575"/>
            <a:ext cx="927000" cy="132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8</a:t>
            </a:r>
            <a:endParaRPr/>
          </a:p>
        </p:txBody>
      </p:sp>
      <p:sp>
        <p:nvSpPr>
          <p:cNvPr id="1129" name="Google Shape;1129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6" name="Google Shape;113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1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13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39" name="Google Shape;1139;p113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40" name="Google Shape;1140;p113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75"/>
            <a:ext cx="9144003" cy="48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1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14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50" name="Google Shape;1150;p114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51" name="Google Shape;1151;p114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21"/>
            <a:ext cx="9144003" cy="508545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2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2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8" name="Google Shape;478;p52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79" name="Google Shape;479;p52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8" name="Google Shape;115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29"/>
            <a:ext cx="9144003" cy="49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1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15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61" name="Google Shape;1161;p115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62" name="Google Shape;1162;p115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9" name="Google Shape;116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16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16"/>
          <p:cNvSpPr/>
          <p:nvPr/>
        </p:nvSpPr>
        <p:spPr>
          <a:xfrm>
            <a:off x="0" y="185910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172" name="Google Shape;1172;p116"/>
          <p:cNvSpPr/>
          <p:nvPr/>
        </p:nvSpPr>
        <p:spPr>
          <a:xfrm>
            <a:off x="0" y="3256850"/>
            <a:ext cx="927000" cy="1425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73" name="Google Shape;1173;p116"/>
          <p:cNvSpPr/>
          <p:nvPr/>
        </p:nvSpPr>
        <p:spPr>
          <a:xfrm>
            <a:off x="0" y="56355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3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3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89" name="Google Shape;489;p53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0" name="Google Shape;490;p53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7" name="Google Shape;4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4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0" name="Google Shape;500;p54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1" name="Google Shape;501;p54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19"/>
            <a:ext cx="9144003" cy="50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5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1" name="Google Shape;511;p55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2" name="Google Shape;512;p55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" name="Google Shape;5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6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6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2" name="Google Shape;522;p56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3" name="Google Shape;523;p56"/>
          <p:cNvSpPr/>
          <p:nvPr/>
        </p:nvSpPr>
        <p:spPr>
          <a:xfrm>
            <a:off x="0" y="463575"/>
            <a:ext cx="927000" cy="13269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0" name="Google Shape;5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7"/>
          <p:cNvSpPr/>
          <p:nvPr/>
        </p:nvSpPr>
        <p:spPr>
          <a:xfrm>
            <a:off x="4901650" y="272675"/>
            <a:ext cx="216900" cy="476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7"/>
          <p:cNvSpPr/>
          <p:nvPr/>
        </p:nvSpPr>
        <p:spPr>
          <a:xfrm>
            <a:off x="0" y="1790600"/>
            <a:ext cx="927000" cy="14127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3" name="Google Shape;533;p57"/>
          <p:cNvSpPr/>
          <p:nvPr/>
        </p:nvSpPr>
        <p:spPr>
          <a:xfrm>
            <a:off x="0" y="3253700"/>
            <a:ext cx="927000" cy="16173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4" name="Google Shape;534;p57"/>
          <p:cNvSpPr/>
          <p:nvPr/>
        </p:nvSpPr>
        <p:spPr>
          <a:xfrm>
            <a:off x="0" y="518000"/>
            <a:ext cx="927000" cy="12726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Macintosh PowerPoint</Application>
  <PresentationFormat>On-screen Show (16:9)</PresentationFormat>
  <Paragraphs>119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Arial</vt:lpstr>
      <vt:lpstr>Simple Light</vt:lpstr>
      <vt:lpstr>100X DNMs - Run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100X FPs - Run 8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2024-12-30T20:48:55Z</dcterms:modified>
</cp:coreProperties>
</file>